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33B504-59F0-4600-8583-3676A006A89C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CDC469-E504-457B-9DE0-472D9445CC7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Promoting Student Achievement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MELS 601</a:t>
            </a:r>
          </a:p>
          <a:p>
            <a:r>
              <a:rPr lang="en-US" dirty="0" smtClean="0"/>
              <a:t>Ch.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56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Individual Differences among Children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8872" indent="0">
              <a:buNone/>
            </a:pPr>
            <a:endParaRPr lang="en-US" dirty="0" smtClean="0"/>
          </a:p>
          <a:p>
            <a:pPr marL="118872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curriculum </a:t>
            </a:r>
            <a:r>
              <a:rPr lang="en-US" dirty="0" smtClean="0"/>
              <a:t>can be defined most simply as </a:t>
            </a:r>
            <a:r>
              <a:rPr lang="en-US" b="1" dirty="0" smtClean="0"/>
              <a:t>what</a:t>
            </a:r>
            <a:r>
              <a:rPr lang="en-US" dirty="0" smtClean="0"/>
              <a:t> is taught in the school, then </a:t>
            </a:r>
            <a:r>
              <a:rPr lang="en-US" i="1" dirty="0" smtClean="0"/>
              <a:t>instruction </a:t>
            </a:r>
            <a:r>
              <a:rPr lang="en-US" dirty="0" smtClean="0"/>
              <a:t>is the </a:t>
            </a:r>
            <a:r>
              <a:rPr lang="en-US" b="1" dirty="0" smtClean="0"/>
              <a:t>how</a:t>
            </a:r>
            <a:r>
              <a:rPr lang="en-US" dirty="0" smtClean="0"/>
              <a:t>—the methods and techniques that support and aid students in their learning (p. 115).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What strategies does your school employ to meet the individual differences among your children?</a:t>
            </a:r>
          </a:p>
        </p:txBody>
      </p:sp>
    </p:spTree>
    <p:extLst>
      <p:ext uri="{BB962C8B-B14F-4D97-AF65-F5344CB8AC3E}">
        <p14:creationId xmlns:p14="http://schemas.microsoft.com/office/powerpoint/2010/main" val="306537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Norm-Referenced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Norm-Referenced test uses the group as a basis for comparison</a:t>
            </a:r>
          </a:p>
          <a:p>
            <a:endParaRPr lang="en-US" dirty="0"/>
          </a:p>
          <a:p>
            <a:r>
              <a:rPr lang="en-US" dirty="0" smtClean="0"/>
              <a:t>Examples are Achievement Tests</a:t>
            </a:r>
          </a:p>
          <a:p>
            <a:endParaRPr lang="en-US" dirty="0"/>
          </a:p>
          <a:p>
            <a:r>
              <a:rPr lang="en-US" dirty="0" smtClean="0"/>
              <a:t>**The purpose of these tests is to allow educators to compare groups or norms, not necessarily to measure what a student knows about a specific body of knowledge**</a:t>
            </a:r>
          </a:p>
        </p:txBody>
      </p:sp>
    </p:spTree>
    <p:extLst>
      <p:ext uri="{BB962C8B-B14F-4D97-AF65-F5344CB8AC3E}">
        <p14:creationId xmlns:p14="http://schemas.microsoft.com/office/powerpoint/2010/main" val="74050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Norm-Referenced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Raw Score</a:t>
            </a:r>
          </a:p>
          <a:p>
            <a:pPr lvl="1"/>
            <a:r>
              <a:rPr lang="en-US" dirty="0" smtClean="0"/>
              <a:t>How many questions were answered correctly, they have very little meaning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Standard Score</a:t>
            </a:r>
          </a:p>
          <a:p>
            <a:pPr lvl="1"/>
            <a:r>
              <a:rPr lang="en-US" dirty="0" smtClean="0"/>
              <a:t>Standard scores are computed by comparing an individual student’s raw score to the scores of the norming population.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Stanines</a:t>
            </a:r>
          </a:p>
          <a:p>
            <a:pPr lvl="1"/>
            <a:r>
              <a:rPr lang="en-US" dirty="0" smtClean="0"/>
              <a:t>The stanine score is useful for interpreting where a particular child performs relative to the group.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Normal Curve Equivalent</a:t>
            </a:r>
          </a:p>
          <a:p>
            <a:pPr lvl="1"/>
            <a:r>
              <a:rPr lang="en-US" dirty="0" smtClean="0"/>
              <a:t>The normal curve equivalent is another way of describing where a student’s score falls along the normal curve.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5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Norm-Referenced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Scaled Score</a:t>
            </a:r>
          </a:p>
          <a:p>
            <a:pPr lvl="1"/>
            <a:r>
              <a:rPr lang="en-US" dirty="0" smtClean="0"/>
              <a:t>A scaled score is a mathematical transformation of a raw score, it takes into account the differences in the difficulty of items and is calculated to provide a more precise measure of the knowledge or skills tested.</a:t>
            </a:r>
          </a:p>
          <a:p>
            <a:pPr lvl="1"/>
            <a:endParaRPr lang="en-US" dirty="0"/>
          </a:p>
          <a:p>
            <a:r>
              <a:rPr lang="en-US" dirty="0" smtClean="0"/>
              <a:t>Gain Score</a:t>
            </a:r>
          </a:p>
          <a:p>
            <a:pPr lvl="1"/>
            <a:r>
              <a:rPr lang="en-US" dirty="0" smtClean="0"/>
              <a:t>A gain score is a measure of how much a child’s test scores have climbed the test scale from one administration of the test to the next, or across multiple administrations of the test potentially spanning the child’s entire testing career.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11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 Referenced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Value-Added Assessment</a:t>
            </a:r>
          </a:p>
          <a:p>
            <a:pPr lvl="1"/>
            <a:r>
              <a:rPr lang="en-US" dirty="0" smtClean="0"/>
              <a:t>A value-added assessment is a statistical tool for gauging how much students gain in academic achievement in a given year. Stated in another way, it reflects how much “value” ahs been added to the development of a child by his or her schooling.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44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Criterion-Referenced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criterion-referenced test measures a student’s specific knowledge or skills against a certain criteria or curriculum standard. These criteria are generally the curriculum prescribed for the classroom, school, district, or state.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32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Data-Decision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How does your school use data in making decisions?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is an appropriate way to group students to maximize learning?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Are there inappropriate ways? If so, what are they and how do you as a new principal change this practice?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40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 your three groups discuss Activity 2 on pg. 138 of your text.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Reflect on the instructional strategies and behaviors in your respective school.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Identify one or more areas where restructuring should take place.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Why do you believe so?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Apply concepts of this chapter to your school.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How would you proceed to restructure your school’s instructional program.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Be prepared to report out similarities and differences you discussed in your group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02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112</TotalTime>
  <Words>493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Theme</vt:lpstr>
      <vt:lpstr>Promoting Student Achievement</vt:lpstr>
      <vt:lpstr>Individual Differences among Children</vt:lpstr>
      <vt:lpstr>Norm-Referenced Tests</vt:lpstr>
      <vt:lpstr>Norm-Referenced Tests</vt:lpstr>
      <vt:lpstr>Norm-Referenced Tests</vt:lpstr>
      <vt:lpstr>Norm Referenced Tests</vt:lpstr>
      <vt:lpstr>Criterion-Referenced Tests</vt:lpstr>
      <vt:lpstr>Data-Decision Making</vt:lpstr>
      <vt:lpstr>Group Activity</vt:lpstr>
    </vt:vector>
  </TitlesOfParts>
  <Company>Caldwell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Promoting Student Achievement</dc:title>
  <dc:creator>Jeff Church</dc:creator>
  <cp:lastModifiedBy>Jeff Church</cp:lastModifiedBy>
  <cp:revision>7</cp:revision>
  <dcterms:created xsi:type="dcterms:W3CDTF">2012-09-08T23:23:53Z</dcterms:created>
  <dcterms:modified xsi:type="dcterms:W3CDTF">2012-09-15T15:59:17Z</dcterms:modified>
</cp:coreProperties>
</file>